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2" r:id="rId6"/>
    <p:sldId id="793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3BFC62-AEC6-4937-AF12-362AD02283E4}" v="2" dt="2022-01-17T17:01:11.74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502" autoAdjust="0"/>
    <p:restoredTop sz="94625" autoAdjust="0"/>
  </p:normalViewPr>
  <p:slideViewPr>
    <p:cSldViewPr snapToGrid="0">
      <p:cViewPr>
        <p:scale>
          <a:sx n="100" d="100"/>
          <a:sy n="100" d="100"/>
        </p:scale>
        <p:origin x="-2208" y="-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5/30/2023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pPr algn="l" rt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de-DE" altLang="ko-KR" sz="12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altLang="ko-KR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157</a:t>
            </a:r>
            <a:endParaRPr lang="de-DE" altLang="ko-KR" sz="12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22 - 26 May, 2023,</a:t>
            </a:r>
            <a:r>
              <a:rPr lang="en-US" altLang="zh-CN" sz="1200" b="1" kern="1200" baseline="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Berlin, Germany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54634" y="334106"/>
            <a:ext cx="233587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S2-2307430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fr-FR" altLang="de-DE" sz="1200" dirty="0" smtClean="0">
                <a:solidFill>
                  <a:schemeClr val="bg1"/>
                </a:solidFill>
              </a:rPr>
              <a:t>TSG SA WG2 Meeting #157, </a:t>
            </a:r>
            <a:r>
              <a:rPr lang="en-US" altLang="de-DE" sz="1200" dirty="0" smtClean="0">
                <a:solidFill>
                  <a:schemeClr val="bg1"/>
                </a:solidFill>
              </a:rPr>
              <a:t>22 - 26 May, 2023, Berlin, Germany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5G_ProSe_Ph2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1800" dirty="0" smtClean="0">
                <a:latin typeface="Arial" panose="020B0604020202020204" pitchFamily="34" charset="0"/>
              </a:rPr>
              <a:t>CATT, OPPO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SA2#157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13 CRs to TS 23.304, 1 CR to TS 23.167, 2 CRs to TS 23.502 and 1 CR to TS 23.503 were agreed based on TR conclusions.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LS to RAN2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</a:t>
            </a:r>
            <a:r>
              <a:rPr lang="en-US" altLang="de-DE" sz="1200" kern="0" dirty="0" smtClean="0"/>
              <a:t> TUs are used for normative work at SA2#157.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</a:t>
            </a:r>
            <a:r>
              <a:rPr lang="en-US" altLang="zh-CN" sz="1200" dirty="0" smtClean="0"/>
              <a:t>aintenance </a:t>
            </a:r>
            <a:r>
              <a:rPr lang="en-US" altLang="zh-CN" sz="1200" dirty="0" smtClean="0"/>
              <a:t>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=""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43602553"/>
              </p:ext>
            </p:extLst>
          </p:nvPr>
        </p:nvGraphicFramePr>
        <p:xfrm>
          <a:off x="218574" y="137712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5G_ProSe_Ph2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Proximity-based Services in 5GS Phase 2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95% -&gt; 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471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37" y="454676"/>
            <a:ext cx="6827838" cy="632637"/>
          </a:xfrm>
        </p:spPr>
        <p:txBody>
          <a:bodyPr/>
          <a:lstStyle/>
          <a:p>
            <a:r>
              <a:rPr lang="en-GB" altLang="zh-CN" b="1" dirty="0" smtClean="0"/>
              <a:t>5G_ProSe_Ph2 </a:t>
            </a:r>
            <a:r>
              <a:rPr lang="en-US" altLang="de-DE" b="1" dirty="0" smtClean="0"/>
              <a:t>status </a:t>
            </a:r>
            <a:r>
              <a:rPr lang="en-US" altLang="de-DE" b="1" dirty="0"/>
              <a:t>at </a:t>
            </a:r>
            <a:r>
              <a:rPr lang="en-US" altLang="de-DE" b="1" dirty="0" smtClean="0"/>
              <a:t>SA#100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88DB0DF5-3773-4C51-A7A1-AB98B0519144}"/>
              </a:ext>
            </a:extLst>
          </p:cNvPr>
          <p:cNvSpPr txBox="1">
            <a:spLocks/>
          </p:cNvSpPr>
          <p:nvPr/>
        </p:nvSpPr>
        <p:spPr>
          <a:xfrm>
            <a:off x="294759" y="2436155"/>
            <a:ext cx="8733881" cy="38340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SA#99: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32 </a:t>
            </a:r>
            <a:r>
              <a:rPr lang="en-US" altLang="de-DE" sz="1200" kern="0" dirty="0"/>
              <a:t>CRs to TS 23.304, 2</a:t>
            </a:r>
            <a:r>
              <a:rPr lang="en-US" altLang="de-DE" sz="1200" kern="0" dirty="0" smtClean="0"/>
              <a:t> CRs to TS 23.502, </a:t>
            </a:r>
            <a:r>
              <a:rPr lang="en-US" altLang="de-DE" sz="1200" kern="0" dirty="0"/>
              <a:t>2 CRs to TS 23.503 and 1 CR to TS 23.167 were agreed based on TR conclusions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 LSs </a:t>
            </a:r>
            <a:r>
              <a:rPr lang="en-US" altLang="de-DE" sz="1200" kern="0" dirty="0"/>
              <a:t>to RAN2 was agreed</a:t>
            </a:r>
            <a:r>
              <a:rPr lang="en-US" altLang="de-DE" sz="1200" kern="0" dirty="0" smtClean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3</a:t>
            </a:r>
            <a:r>
              <a:rPr lang="en-US" altLang="de-DE" sz="1200" kern="0" dirty="0" smtClean="0"/>
              <a:t> TUs were used for normative work.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sz="1800" kern="0" dirty="0" smtClean="0">
                <a:ea typeface="+mn-ea"/>
                <a:cs typeface="+mn-cs"/>
              </a:rPr>
              <a:t>RAN </a:t>
            </a:r>
            <a:r>
              <a:rPr lang="en-US" sz="1800" kern="0" dirty="0">
                <a:ea typeface="+mn-ea"/>
                <a:cs typeface="+mn-cs"/>
              </a:rPr>
              <a:t>impacts and dependencies:</a:t>
            </a:r>
            <a:endParaRPr lang="de-DE" sz="1800" kern="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as per agreed CRs.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800" kern="0" dirty="0" smtClean="0"/>
              <a:t>Next </a:t>
            </a:r>
            <a:r>
              <a:rPr lang="de-DE" sz="1800" kern="0" dirty="0"/>
              <a:t>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M</a:t>
            </a:r>
            <a:r>
              <a:rPr lang="en-US" altLang="zh-CN" sz="1200" dirty="0" smtClean="0"/>
              <a:t>aintenance </a:t>
            </a:r>
            <a:r>
              <a:rPr lang="en-US" altLang="zh-CN" sz="1200" dirty="0" smtClean="0"/>
              <a:t>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1200" kern="0" dirty="0"/>
          </a:p>
          <a:p>
            <a:pPr marL="457200" lvl="1" indent="0">
              <a:buFont typeface="Arial" panose="020B0604020202020204" pitchFamily="34" charset="0"/>
              <a:buNone/>
            </a:pPr>
            <a:r>
              <a:rPr lang="en-US" altLang="zh-CN" sz="1200" kern="0" dirty="0"/>
              <a:t> </a:t>
            </a:r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B10A562C-532A-4352-8C11-1D756D997BE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0688270"/>
              </p:ext>
            </p:extLst>
          </p:nvPr>
        </p:nvGraphicFramePr>
        <p:xfrm>
          <a:off x="170675" y="1398888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-&gt;100%</a:t>
                      </a:r>
                      <a:endParaRPr lang="en-US" sz="14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04091928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schemas.openxmlformats.org/package/2006/metadata/core-properties"/>
    <ds:schemaRef ds:uri="09cef1fd-e61b-4dbf-b745-21988b13f978"/>
    <ds:schemaRef ds:uri="http://purl.org/dc/dcmitype/"/>
    <ds:schemaRef ds:uri="dcc30912-d230-4cc2-b11f-bb5ca2a6b6f5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43731</TotalTime>
  <Words>231</Words>
  <Application>Microsoft Office PowerPoint</Application>
  <PresentationFormat>全屏显示(4:3)</PresentationFormat>
  <Paragraphs>45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5G_ProSe_Ph2 Status Report</vt:lpstr>
      <vt:lpstr>5G_ProSe_Ph2 status after SA2#157</vt:lpstr>
      <vt:lpstr>5G_ProSe_Ph2 status at SA#100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DQ</cp:lastModifiedBy>
  <cp:revision>1975</cp:revision>
  <dcterms:created xsi:type="dcterms:W3CDTF">2008-08-30T09:32:10Z</dcterms:created>
  <dcterms:modified xsi:type="dcterms:W3CDTF">2023-05-30T03:09:45Z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